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9" r:id="rId8"/>
    <p:sldId id="270" r:id="rId9"/>
    <p:sldId id="271" r:id="rId10"/>
    <p:sldId id="272" r:id="rId11"/>
    <p:sldId id="273" r:id="rId12"/>
    <p:sldId id="260" r:id="rId13"/>
    <p:sldId id="266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406F11-B797-4C12-BD98-969B3A392BD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86F900-51AD-4FD6-8CD6-575E99207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BIO STATISTICS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98537"/>
            <a:ext cx="59340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9912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324600" y="1143000"/>
            <a:ext cx="2362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p-value is greater than </a:t>
            </a:r>
            <a:r>
              <a:rPr lang="el-GR" dirty="0" smtClean="0">
                <a:latin typeface="Trebuchet MS"/>
              </a:rPr>
              <a:t>α</a:t>
            </a:r>
            <a:r>
              <a:rPr lang="en-US" dirty="0" smtClean="0">
                <a:latin typeface="Trebuchet MS"/>
              </a:rPr>
              <a:t>, so Accept the Ho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34200" y="2590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819400"/>
            <a:ext cx="743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Questions for Practice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5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429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29718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15441" y="4953000"/>
            <a:ext cx="7499350" cy="125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92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95650"/>
            <a:ext cx="7848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5295"/>
            <a:ext cx="5257800" cy="198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In a female University it was claimed that 60 % of the students have experienced online shopping. A sample of 20 students was asked whether they ever did experience online shopping . Test the claim at 5% level of significance. The data is given as below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107" y="1485900"/>
            <a:ext cx="1924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35052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 : P=.60        H1: P≠.60</a:t>
            </a:r>
          </a:p>
          <a:p>
            <a:r>
              <a:rPr lang="en-US" dirty="0" smtClean="0"/>
              <a:t>Level of significance:</a:t>
            </a:r>
          </a:p>
          <a:p>
            <a:endParaRPr lang="en-US" dirty="0" smtClean="0"/>
          </a:p>
          <a:p>
            <a:r>
              <a:rPr lang="en-US" dirty="0" smtClean="0"/>
              <a:t>Test statistic: Binomial variable X with P=.60 and n = 20  </a:t>
            </a:r>
          </a:p>
          <a:p>
            <a:endParaRPr lang="en-US" dirty="0" smtClean="0"/>
          </a:p>
          <a:p>
            <a:r>
              <a:rPr lang="en-US" dirty="0" smtClean="0"/>
              <a:t>Critical region : Reject Ho if p-value is less than</a:t>
            </a:r>
          </a:p>
          <a:p>
            <a:endParaRPr lang="en-US" dirty="0" smtClean="0"/>
          </a:p>
          <a:p>
            <a:r>
              <a:rPr lang="en-US" dirty="0" err="1" smtClean="0"/>
              <a:t>Claculation</a:t>
            </a:r>
            <a:r>
              <a:rPr lang="en-US" dirty="0" smtClean="0"/>
              <a:t>:    P-value= </a:t>
            </a:r>
          </a:p>
          <a:p>
            <a:endParaRPr lang="en-US" dirty="0" smtClean="0"/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3893507"/>
            <a:ext cx="704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447387"/>
            <a:ext cx="704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In a medical study conducted in a hospital it was claimed that at least 40% of the smokers admitted there had lungs disease. To test this claim a sample of 15 smokers was taken and identified whether they had lungs disease or not. Use 5% level of significance . The data is as below: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5" y="3352800"/>
          <a:ext cx="86106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63"/>
                <a:gridCol w="294196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547914"/>
                <a:gridCol w="272144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352800"/>
          <a:ext cx="8610610" cy="146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63"/>
                <a:gridCol w="312337"/>
                <a:gridCol w="391888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395509"/>
                <a:gridCol w="457200"/>
                <a:gridCol w="377378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  <a:gridCol w="410029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persons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2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3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4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5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6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7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8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9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10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11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12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13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14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15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16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17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18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19</a:t>
                      </a:r>
                      <a:endParaRPr lang="en-US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20</a:t>
                      </a:r>
                      <a:endParaRPr lang="en-US" sz="1000" baseline="0" dirty="0"/>
                    </a:p>
                  </a:txBody>
                  <a:tcPr/>
                </a:tc>
              </a:tr>
              <a:tr h="8582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Status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ys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ys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ys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971800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FOR BINOMIAL PARAMETER </a:t>
            </a:r>
            <a:r>
              <a:rPr lang="en-US" smtClean="0"/>
              <a:t>(proportion)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7049" y="2438400"/>
            <a:ext cx="5276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in SPSS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46340"/>
            <a:ext cx="7499350" cy="5383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0466" y="1059493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two variables 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Pump_installed</a:t>
            </a:r>
            <a:r>
              <a:rPr lang="en-US" dirty="0" smtClean="0"/>
              <a:t> “ and “</a:t>
            </a:r>
            <a:r>
              <a:rPr lang="en-US" dirty="0" err="1" smtClean="0"/>
              <a:t>freq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2819400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Turn on value labels as shown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3161256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0" y="1249993"/>
            <a:ext cx="3962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in </a:t>
            </a:r>
            <a:r>
              <a:rPr lang="en-US" dirty="0" smtClean="0"/>
              <a:t>SPSS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990600"/>
            <a:ext cx="2209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the data like shown here and turn on the weight cases by </a:t>
            </a:r>
            <a:r>
              <a:rPr lang="en-US" dirty="0" err="1" smtClean="0"/>
              <a:t>freq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30480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in SPSS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84368"/>
            <a:ext cx="7499350" cy="4432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905000"/>
            <a:ext cx="2057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click on the “Binomial” option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96000" y="3352800"/>
            <a:ext cx="609600" cy="1295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in SPSS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629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1371600"/>
            <a:ext cx="2209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the variable you want to test in “test </a:t>
            </a:r>
            <a:r>
              <a:rPr lang="en-US" dirty="0" err="1" smtClean="0"/>
              <a:t>varibale</a:t>
            </a:r>
            <a:r>
              <a:rPr lang="en-US" dirty="0" smtClean="0"/>
              <a:t> list”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4384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15200" y="3886200"/>
            <a:ext cx="1676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the claimed value as given in question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53200" y="46482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5410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click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319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PowerPoint Presentation</vt:lpstr>
      <vt:lpstr>PowerPoint Presentation</vt:lpstr>
      <vt:lpstr>PowerPoint Presentation</vt:lpstr>
      <vt:lpstr>TEST FOR BINOMIAL PARAMETER (proportion)</vt:lpstr>
      <vt:lpstr>QUESTION</vt:lpstr>
      <vt:lpstr>How to perform in SPSS</vt:lpstr>
      <vt:lpstr>How to perform in SPSS</vt:lpstr>
      <vt:lpstr>How to perform in SPSS</vt:lpstr>
      <vt:lpstr>How to perform in SPSS</vt:lpstr>
      <vt:lpstr>Output </vt:lpstr>
      <vt:lpstr>PowerPoint Presentation</vt:lpstr>
      <vt:lpstr>QUESTIONS</vt:lpstr>
      <vt:lpstr>Question </vt:lpstr>
      <vt:lpstr>Question </vt:lpstr>
      <vt:lpstr>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Hmna76</dc:creator>
  <cp:lastModifiedBy>mg</cp:lastModifiedBy>
  <cp:revision>25</cp:revision>
  <dcterms:created xsi:type="dcterms:W3CDTF">2020-04-22T09:55:43Z</dcterms:created>
  <dcterms:modified xsi:type="dcterms:W3CDTF">2020-04-26T19:24:01Z</dcterms:modified>
</cp:coreProperties>
</file>